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Raleway" charset="1" panose="020B0503030101060003"/>
      <p:regular r:id="rId14"/>
    </p:embeddedFont>
    <p:embeddedFont>
      <p:font typeface="Raleway Bold" charset="1" panose="020B0803030101060003"/>
      <p:regular r:id="rId15"/>
    </p:embeddedFont>
    <p:embeddedFont>
      <p:font typeface="Raleway Thin" charset="1" panose="020B0203030101060003"/>
      <p:regular r:id="rId16"/>
    </p:embeddedFont>
    <p:embeddedFont>
      <p:font typeface="Raleway Heavy" charset="1" panose="020B0003030101060003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08131" y="1226649"/>
            <a:ext cx="6717337" cy="67173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95480" y="1791335"/>
            <a:ext cx="469867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DM Sans"/>
              </a:rPr>
              <a:t>Pitch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74470" y="2736532"/>
            <a:ext cx="7639368" cy="166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  <a:spcBef>
                <a:spcPct val="0"/>
              </a:spcBef>
            </a:pPr>
            <a:r>
              <a:rPr lang="en-US" sz="9699">
                <a:solidFill>
                  <a:srgbClr val="000000"/>
                </a:solidFill>
                <a:latin typeface="Raleway Bold"/>
              </a:rPr>
              <a:t>Occasion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4528" y="2927032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09"/>
                </a:lnTo>
                <a:lnTo>
                  <a:pt x="0" y="10033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305596" y="2314575"/>
            <a:ext cx="10287000" cy="5657850"/>
          </a:xfrm>
          <a:custGeom>
            <a:avLst/>
            <a:gdLst/>
            <a:ahLst/>
            <a:cxnLst/>
            <a:rect r="r" b="b" t="t" l="l"/>
            <a:pathLst>
              <a:path h="5657850" w="10287000">
                <a:moveTo>
                  <a:pt x="0" y="0"/>
                </a:moveTo>
                <a:lnTo>
                  <a:pt x="10287000" y="0"/>
                </a:lnTo>
                <a:lnTo>
                  <a:pt x="1028700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7904" y="6387032"/>
            <a:ext cx="8096048" cy="3661973"/>
          </a:xfrm>
          <a:custGeom>
            <a:avLst/>
            <a:gdLst/>
            <a:ahLst/>
            <a:cxnLst/>
            <a:rect r="r" b="b" t="t" l="l"/>
            <a:pathLst>
              <a:path h="3661973" w="8096048">
                <a:moveTo>
                  <a:pt x="0" y="0"/>
                </a:moveTo>
                <a:lnTo>
                  <a:pt x="8096048" y="0"/>
                </a:lnTo>
                <a:lnTo>
                  <a:pt x="8096048" y="3661972"/>
                </a:lnTo>
                <a:lnTo>
                  <a:pt x="0" y="366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77427" y="5261656"/>
            <a:ext cx="5637993" cy="4787348"/>
          </a:xfrm>
          <a:custGeom>
            <a:avLst/>
            <a:gdLst/>
            <a:ahLst/>
            <a:cxnLst/>
            <a:rect r="r" b="b" t="t" l="l"/>
            <a:pathLst>
              <a:path h="4787348" w="5637993">
                <a:moveTo>
                  <a:pt x="0" y="0"/>
                </a:moveTo>
                <a:lnTo>
                  <a:pt x="5637993" y="0"/>
                </a:lnTo>
                <a:lnTo>
                  <a:pt x="5637993" y="4787348"/>
                </a:lnTo>
                <a:lnTo>
                  <a:pt x="0" y="4787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55156" y="933450"/>
            <a:ext cx="11977688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DM Sans"/>
              </a:rPr>
              <a:t>Com qual proposito a arquitetura foi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DM Sans"/>
              </a:rPr>
              <a:t>criada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19780"/>
            <a:ext cx="975308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</a:rPr>
              <a:t>Flexibilidade</a:t>
            </a:r>
            <a:r>
              <a:rPr lang="en-US" sz="3399">
                <a:solidFill>
                  <a:srgbClr val="FFFFFF"/>
                </a:solidFill>
                <a:latin typeface="DM Sans"/>
              </a:rPr>
              <a:t> - fácil troca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</a:rPr>
              <a:t>Testabilidade - adpter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</a:rPr>
              <a:t>Desaclopamento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021" y="933450"/>
            <a:ext cx="17883979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DM Sans"/>
              </a:rPr>
              <a:t>Quais problemas que essa arquitetura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DM Sans"/>
              </a:rPr>
              <a:t>resolve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-3305596" y="2314575"/>
            <a:ext cx="10287000" cy="5657850"/>
          </a:xfrm>
          <a:custGeom>
            <a:avLst/>
            <a:gdLst/>
            <a:ahLst/>
            <a:cxnLst/>
            <a:rect r="r" b="b" t="t" l="l"/>
            <a:pathLst>
              <a:path h="5657850" w="10287000">
                <a:moveTo>
                  <a:pt x="0" y="0"/>
                </a:moveTo>
                <a:lnTo>
                  <a:pt x="10287000" y="0"/>
                </a:lnTo>
                <a:lnTo>
                  <a:pt x="1028700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308394"/>
            <a:ext cx="9773430" cy="475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88" indent="-367044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DM Sans"/>
              </a:rPr>
              <a:t>adaptabilidade</a:t>
            </a:r>
            <a:r>
              <a:rPr lang="en-US" sz="3400">
                <a:solidFill>
                  <a:srgbClr val="FFFFFF"/>
                </a:solidFill>
                <a:latin typeface="DM Sans"/>
              </a:rPr>
              <a:t> </a:t>
            </a:r>
          </a:p>
          <a:p>
            <a:pPr>
              <a:lnSpc>
                <a:spcPts val="4760"/>
              </a:lnSpc>
            </a:pPr>
          </a:p>
          <a:p>
            <a:pPr marL="734088" indent="-367044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DM Sans"/>
              </a:rPr>
              <a:t>qualidade de software</a:t>
            </a:r>
          </a:p>
          <a:p>
            <a:pPr>
              <a:lnSpc>
                <a:spcPts val="4760"/>
              </a:lnSpc>
            </a:pPr>
          </a:p>
          <a:p>
            <a:pPr algn="l" marL="734088" indent="-367044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DM Sans"/>
              </a:rPr>
              <a:t>interoperabilidade</a:t>
            </a:r>
          </a:p>
          <a:p>
            <a:pPr algn="ctr">
              <a:lnSpc>
                <a:spcPts val="4760"/>
              </a:lnSpc>
            </a:pPr>
          </a:p>
          <a:p>
            <a:pPr algn="ctr">
              <a:lnSpc>
                <a:spcPts val="4760"/>
              </a:lnSpc>
            </a:pPr>
          </a:p>
          <a:p>
            <a:pPr algn="ctr">
              <a:lnSpc>
                <a:spcPts val="4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021" y="933450"/>
            <a:ext cx="17883979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DM Sans"/>
              </a:rPr>
              <a:t>Quais problemas que ainda existem nesse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DM Sans"/>
              </a:rPr>
              <a:t>modelo de arquitetura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-3305596" y="2314575"/>
            <a:ext cx="10287000" cy="5657850"/>
          </a:xfrm>
          <a:custGeom>
            <a:avLst/>
            <a:gdLst/>
            <a:ahLst/>
            <a:cxnLst/>
            <a:rect r="r" b="b" t="t" l="l"/>
            <a:pathLst>
              <a:path h="5657850" w="10287000">
                <a:moveTo>
                  <a:pt x="0" y="0"/>
                </a:moveTo>
                <a:lnTo>
                  <a:pt x="10287000" y="0"/>
                </a:lnTo>
                <a:lnTo>
                  <a:pt x="1028700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51272" y="4273082"/>
            <a:ext cx="5408028" cy="4985218"/>
          </a:xfrm>
          <a:custGeom>
            <a:avLst/>
            <a:gdLst/>
            <a:ahLst/>
            <a:cxnLst/>
            <a:rect r="r" b="b" t="t" l="l"/>
            <a:pathLst>
              <a:path h="4985218" w="5408028">
                <a:moveTo>
                  <a:pt x="0" y="0"/>
                </a:moveTo>
                <a:lnTo>
                  <a:pt x="5408028" y="0"/>
                </a:lnTo>
                <a:lnTo>
                  <a:pt x="5408028" y="4985218"/>
                </a:lnTo>
                <a:lnTo>
                  <a:pt x="0" y="4985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912719"/>
            <a:ext cx="9198173" cy="39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DM Sans"/>
              </a:rPr>
              <a:t>Complexidades iniciais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DM Sans"/>
              </a:rPr>
              <a:t>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DM Sans"/>
              </a:rPr>
              <a:t>Overhead de abstração  </a:t>
            </a:r>
          </a:p>
          <a:p>
            <a:pPr>
              <a:lnSpc>
                <a:spcPts val="4480"/>
              </a:lnSpc>
            </a:pP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DM Sans"/>
              </a:rPr>
              <a:t>Gestão de dependências </a:t>
            </a:r>
          </a:p>
          <a:p>
            <a:pPr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021" y="933450"/>
            <a:ext cx="17883979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DM Sans"/>
              </a:rPr>
              <a:t>Exemplos de arquiteturas hexagonais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DM Sans"/>
              </a:rPr>
              <a:t>comparado com outras arquiteturas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-3305596" y="2314575"/>
            <a:ext cx="10287000" cy="5657850"/>
          </a:xfrm>
          <a:custGeom>
            <a:avLst/>
            <a:gdLst/>
            <a:ahLst/>
            <a:cxnLst/>
            <a:rect r="r" b="b" t="t" l="l"/>
            <a:pathLst>
              <a:path h="5657850" w="10287000">
                <a:moveTo>
                  <a:pt x="0" y="0"/>
                </a:moveTo>
                <a:lnTo>
                  <a:pt x="10287000" y="0"/>
                </a:lnTo>
                <a:lnTo>
                  <a:pt x="1028700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71861" y="3223791"/>
            <a:ext cx="11544277" cy="6034509"/>
          </a:xfrm>
          <a:custGeom>
            <a:avLst/>
            <a:gdLst/>
            <a:ahLst/>
            <a:cxnLst/>
            <a:rect r="r" b="b" t="t" l="l"/>
            <a:pathLst>
              <a:path h="6034509" w="11544277">
                <a:moveTo>
                  <a:pt x="0" y="0"/>
                </a:moveTo>
                <a:lnTo>
                  <a:pt x="11544278" y="0"/>
                </a:lnTo>
                <a:lnTo>
                  <a:pt x="11544278" y="6034509"/>
                </a:lnTo>
                <a:lnTo>
                  <a:pt x="0" y="6034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021" y="933450"/>
            <a:ext cx="17883979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DM Sans"/>
              </a:rPr>
              <a:t>Exemplos de arquiteturas hexagonais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DM Sans"/>
              </a:rPr>
              <a:t>comparado com outras arquiteturas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-3305596" y="2314575"/>
            <a:ext cx="10287000" cy="5657850"/>
          </a:xfrm>
          <a:custGeom>
            <a:avLst/>
            <a:gdLst/>
            <a:ahLst/>
            <a:cxnLst/>
            <a:rect r="r" b="b" t="t" l="l"/>
            <a:pathLst>
              <a:path h="5657850" w="10287000">
                <a:moveTo>
                  <a:pt x="0" y="0"/>
                </a:moveTo>
                <a:lnTo>
                  <a:pt x="10287000" y="0"/>
                </a:lnTo>
                <a:lnTo>
                  <a:pt x="1028700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2556" y="3656115"/>
            <a:ext cx="15282888" cy="5034962"/>
          </a:xfrm>
          <a:custGeom>
            <a:avLst/>
            <a:gdLst/>
            <a:ahLst/>
            <a:cxnLst/>
            <a:rect r="r" b="b" t="t" l="l"/>
            <a:pathLst>
              <a:path h="5034962" w="15282888">
                <a:moveTo>
                  <a:pt x="0" y="0"/>
                </a:moveTo>
                <a:lnTo>
                  <a:pt x="15282888" y="0"/>
                </a:lnTo>
                <a:lnTo>
                  <a:pt x="15282888" y="5034962"/>
                </a:lnTo>
                <a:lnTo>
                  <a:pt x="0" y="503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56585" y="838200"/>
            <a:ext cx="8930517" cy="166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  <a:spcBef>
                <a:spcPct val="0"/>
              </a:spcBef>
            </a:pPr>
            <a:r>
              <a:rPr lang="en-US" sz="9699">
                <a:solidFill>
                  <a:srgbClr val="FFFFFF"/>
                </a:solidFill>
                <a:latin typeface="Raleway Bold"/>
              </a:rPr>
              <a:t>Agradecemos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287493" y="3431155"/>
            <a:ext cx="6668700" cy="5321979"/>
          </a:xfrm>
          <a:custGeom>
            <a:avLst/>
            <a:gdLst/>
            <a:ahLst/>
            <a:cxnLst/>
            <a:rect r="r" b="b" t="t" l="l"/>
            <a:pathLst>
              <a:path h="5321979" w="6668700">
                <a:moveTo>
                  <a:pt x="0" y="0"/>
                </a:moveTo>
                <a:lnTo>
                  <a:pt x="6668700" y="0"/>
                </a:lnTo>
                <a:lnTo>
                  <a:pt x="6668700" y="5321979"/>
                </a:lnTo>
                <a:lnTo>
                  <a:pt x="0" y="5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632" y="1718094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130997" y="867690"/>
            <a:ext cx="10337520" cy="10297139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81468" y="-1368006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9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53354" y="1371282"/>
            <a:ext cx="6017399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DM Sans Bold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4632" y="3260748"/>
            <a:ext cx="6577162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</a:rPr>
              <a:t>Rede social focado em comunidade e na interação entre as pessoas</a:t>
            </a:r>
          </a:p>
          <a:p>
            <a:pPr>
              <a:lnSpc>
                <a:spcPts val="3919"/>
              </a:lnSpc>
            </a:pP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</a:rPr>
              <a:t>Criar conexões de usuários de acordo com o que eles apresentam de interesse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93474" y="613657"/>
            <a:ext cx="10685239" cy="1068523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44528" y="5270045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477" y="4241345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4151" y="1849016"/>
            <a:ext cx="13010714" cy="7902133"/>
          </a:xfrm>
          <a:custGeom>
            <a:avLst/>
            <a:gdLst/>
            <a:ahLst/>
            <a:cxnLst/>
            <a:rect r="r" b="b" t="t" l="l"/>
            <a:pathLst>
              <a:path h="7902133" w="13010714">
                <a:moveTo>
                  <a:pt x="0" y="0"/>
                </a:moveTo>
                <a:lnTo>
                  <a:pt x="13010714" y="0"/>
                </a:lnTo>
                <a:lnTo>
                  <a:pt x="13010714" y="7902134"/>
                </a:lnTo>
                <a:lnTo>
                  <a:pt x="0" y="7902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4229" y="159703"/>
            <a:ext cx="773927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Autenticação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6077" y="1726247"/>
            <a:ext cx="9572932" cy="7938529"/>
          </a:xfrm>
          <a:custGeom>
            <a:avLst/>
            <a:gdLst/>
            <a:ahLst/>
            <a:cxnLst/>
            <a:rect r="r" b="b" t="t" l="l"/>
            <a:pathLst>
              <a:path h="7938529" w="9572932">
                <a:moveTo>
                  <a:pt x="0" y="0"/>
                </a:moveTo>
                <a:lnTo>
                  <a:pt x="9572932" y="0"/>
                </a:lnTo>
                <a:lnTo>
                  <a:pt x="9572932" y="7938529"/>
                </a:lnTo>
                <a:lnTo>
                  <a:pt x="0" y="7938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94814" y="159703"/>
            <a:ext cx="703810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Telas inicias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4570" y="2064485"/>
            <a:ext cx="3582463" cy="7673679"/>
          </a:xfrm>
          <a:custGeom>
            <a:avLst/>
            <a:gdLst/>
            <a:ahLst/>
            <a:cxnLst/>
            <a:rect r="r" b="b" t="t" l="l"/>
            <a:pathLst>
              <a:path h="7673679" w="3582463">
                <a:moveTo>
                  <a:pt x="0" y="0"/>
                </a:moveTo>
                <a:lnTo>
                  <a:pt x="3582464" y="0"/>
                </a:lnTo>
                <a:lnTo>
                  <a:pt x="3582464" y="7673679"/>
                </a:lnTo>
                <a:lnTo>
                  <a:pt x="0" y="767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098" y="339652"/>
            <a:ext cx="17587804" cy="149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FFFFFF"/>
                </a:solidFill>
                <a:latin typeface="Open Sans Bold"/>
              </a:rPr>
              <a:t>Tela de Comentarios da Ocasião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D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47380" y="1833168"/>
            <a:ext cx="3980964" cy="8136179"/>
          </a:xfrm>
          <a:custGeom>
            <a:avLst/>
            <a:gdLst/>
            <a:ahLst/>
            <a:cxnLst/>
            <a:rect r="r" b="b" t="t" l="l"/>
            <a:pathLst>
              <a:path h="8136179" w="3980964">
                <a:moveTo>
                  <a:pt x="0" y="0"/>
                </a:moveTo>
                <a:lnTo>
                  <a:pt x="3980964" y="0"/>
                </a:lnTo>
                <a:lnTo>
                  <a:pt x="3980964" y="8136179"/>
                </a:lnTo>
                <a:lnTo>
                  <a:pt x="0" y="8136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783" y="339652"/>
            <a:ext cx="17124435" cy="149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FFFFFF"/>
                </a:solidFill>
                <a:latin typeface="Open Sans Bold"/>
              </a:rPr>
              <a:t>Tela de Criação de comunidade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0600" y="3221214"/>
            <a:ext cx="6668700" cy="5321979"/>
          </a:xfrm>
          <a:custGeom>
            <a:avLst/>
            <a:gdLst/>
            <a:ahLst/>
            <a:cxnLst/>
            <a:rect r="r" b="b" t="t" l="l"/>
            <a:pathLst>
              <a:path h="5321979" w="6668700">
                <a:moveTo>
                  <a:pt x="0" y="0"/>
                </a:moveTo>
                <a:lnTo>
                  <a:pt x="6668700" y="0"/>
                </a:lnTo>
                <a:lnTo>
                  <a:pt x="6668700" y="5321980"/>
                </a:lnTo>
                <a:lnTo>
                  <a:pt x="0" y="5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632" y="1924484"/>
            <a:ext cx="469867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DM Sans"/>
              </a:rPr>
              <a:t>Arquitetura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4479" y="3030714"/>
            <a:ext cx="7639368" cy="166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  <a:spcBef>
                <a:spcPct val="0"/>
              </a:spcBef>
            </a:pPr>
            <a:r>
              <a:rPr lang="en-US" sz="9699">
                <a:solidFill>
                  <a:srgbClr val="5CE1E6"/>
                </a:solidFill>
                <a:latin typeface="Raleway Bold"/>
              </a:rPr>
              <a:t>Hexagonal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741539" y="2314575"/>
            <a:ext cx="10287000" cy="5657850"/>
          </a:xfrm>
          <a:custGeom>
            <a:avLst/>
            <a:gdLst/>
            <a:ahLst/>
            <a:cxnLst/>
            <a:rect r="r" b="b" t="t" l="l"/>
            <a:pathLst>
              <a:path h="5657850" w="10287000">
                <a:moveTo>
                  <a:pt x="0" y="0"/>
                </a:moveTo>
                <a:lnTo>
                  <a:pt x="10287000" y="0"/>
                </a:lnTo>
                <a:lnTo>
                  <a:pt x="1028700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57335" y="1537353"/>
            <a:ext cx="12501965" cy="7855401"/>
          </a:xfrm>
          <a:custGeom>
            <a:avLst/>
            <a:gdLst/>
            <a:ahLst/>
            <a:cxnLst/>
            <a:rect r="r" b="b" t="t" l="l"/>
            <a:pathLst>
              <a:path h="7855401" w="12501965">
                <a:moveTo>
                  <a:pt x="0" y="0"/>
                </a:moveTo>
                <a:lnTo>
                  <a:pt x="12501965" y="0"/>
                </a:lnTo>
                <a:lnTo>
                  <a:pt x="12501965" y="7855402"/>
                </a:lnTo>
                <a:lnTo>
                  <a:pt x="0" y="785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30886" y="517525"/>
            <a:ext cx="9826228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DM Sans"/>
              </a:rPr>
              <a:t>Funcionamento da arquitetura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8870" y="2664362"/>
            <a:ext cx="9653898" cy="552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2776" indent="-426388" lvl="1">
              <a:lnSpc>
                <a:spcPts val="5529"/>
              </a:lnSpc>
              <a:buFont typeface="Arial"/>
              <a:buChar char="•"/>
            </a:pPr>
            <a:r>
              <a:rPr lang="en-US" sz="3949">
                <a:solidFill>
                  <a:srgbClr val="FFFFFF"/>
                </a:solidFill>
                <a:latin typeface="DM Sans"/>
              </a:rPr>
              <a:t>Domínio</a:t>
            </a:r>
          </a:p>
          <a:p>
            <a:pPr>
              <a:lnSpc>
                <a:spcPts val="5529"/>
              </a:lnSpc>
            </a:pPr>
          </a:p>
          <a:p>
            <a:pPr marL="852776" indent="-426388" lvl="1">
              <a:lnSpc>
                <a:spcPts val="5529"/>
              </a:lnSpc>
              <a:buFont typeface="Arial"/>
              <a:buChar char="•"/>
            </a:pPr>
            <a:r>
              <a:rPr lang="en-US" sz="3949">
                <a:solidFill>
                  <a:srgbClr val="FFFFFF"/>
                </a:solidFill>
                <a:latin typeface="DM Sans"/>
              </a:rPr>
              <a:t>Adaptadores</a:t>
            </a:r>
          </a:p>
          <a:p>
            <a:pPr>
              <a:lnSpc>
                <a:spcPts val="5529"/>
              </a:lnSpc>
            </a:pPr>
          </a:p>
          <a:p>
            <a:pPr marL="852776" indent="-426388" lvl="1">
              <a:lnSpc>
                <a:spcPts val="5529"/>
              </a:lnSpc>
              <a:buFont typeface="Arial"/>
              <a:buChar char="•"/>
            </a:pPr>
            <a:r>
              <a:rPr lang="en-US" sz="3949">
                <a:solidFill>
                  <a:srgbClr val="FFFFFF"/>
                </a:solidFill>
                <a:latin typeface="DM Sans"/>
              </a:rPr>
              <a:t>Portas</a:t>
            </a:r>
          </a:p>
          <a:p>
            <a:pPr algn="ctr">
              <a:lnSpc>
                <a:spcPts val="5529"/>
              </a:lnSpc>
              <a:spcBef>
                <a:spcPct val="0"/>
              </a:spcBef>
            </a:pPr>
          </a:p>
          <a:p>
            <a:pPr algn="ctr">
              <a:lnSpc>
                <a:spcPts val="5529"/>
              </a:lnSpc>
              <a:spcBef>
                <a:spcPct val="0"/>
              </a:spcBef>
            </a:pPr>
          </a:p>
          <a:p>
            <a:pPr algn="ctr">
              <a:lnSpc>
                <a:spcPts val="55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743674" y="2314575"/>
            <a:ext cx="10287000" cy="5657850"/>
          </a:xfrm>
          <a:custGeom>
            <a:avLst/>
            <a:gdLst/>
            <a:ahLst/>
            <a:cxnLst/>
            <a:rect r="r" b="b" t="t" l="l"/>
            <a:pathLst>
              <a:path h="5657850" w="10287000">
                <a:moveTo>
                  <a:pt x="0" y="0"/>
                </a:moveTo>
                <a:lnTo>
                  <a:pt x="10287000" y="0"/>
                </a:lnTo>
                <a:lnTo>
                  <a:pt x="10287000" y="5657850"/>
                </a:lnTo>
                <a:lnTo>
                  <a:pt x="0" y="565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16415" y="933450"/>
            <a:ext cx="445517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DM Sans"/>
              </a:rPr>
              <a:t>Como surgiu?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5398" y="3619817"/>
            <a:ext cx="1687260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</a:rPr>
              <a:t>contextualização  histórica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</a:rPr>
              <a:t>fundamentação teorica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DAGCn-0hpOg</dc:identifier>
  <dcterms:modified xsi:type="dcterms:W3CDTF">2011-08-01T06:04:30Z</dcterms:modified>
  <cp:revision>1</cp:revision>
  <dc:title>material_arquitetura_hexagonal</dc:title>
</cp:coreProperties>
</file>